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F8EE7-AF80-4EFE-A48E-258715F6EEA9}" type="datetimeFigureOut">
              <a:rPr lang="it-IT" smtClean="0"/>
              <a:t>05/11/2018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163E7-4B26-4C6B-B9DD-DA54E7247609}" type="slidenum">
              <a:rPr lang="it-IT" smtClean="0"/>
              <a:t>‹#›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3607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F8EE7-AF80-4EFE-A48E-258715F6EEA9}" type="datetimeFigureOut">
              <a:rPr lang="it-IT" smtClean="0"/>
              <a:t>05/11/2018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163E7-4B26-4C6B-B9DD-DA54E724760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2410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F8EE7-AF80-4EFE-A48E-258715F6EEA9}" type="datetimeFigureOut">
              <a:rPr lang="it-IT" smtClean="0"/>
              <a:t>05/11/2018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163E7-4B26-4C6B-B9DD-DA54E724760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50481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F8EE7-AF80-4EFE-A48E-258715F6EEA9}" type="datetimeFigureOut">
              <a:rPr lang="it-IT" smtClean="0"/>
              <a:t>05/11/2018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163E7-4B26-4C6B-B9DD-DA54E724760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15184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F8EE7-AF80-4EFE-A48E-258715F6EEA9}" type="datetimeFigureOut">
              <a:rPr lang="it-IT" smtClean="0"/>
              <a:t>05/11/2018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163E7-4B26-4C6B-B9DD-DA54E7247609}" type="slidenum">
              <a:rPr lang="it-IT" smtClean="0"/>
              <a:t>‹#›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1936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F8EE7-AF80-4EFE-A48E-258715F6EEA9}" type="datetimeFigureOut">
              <a:rPr lang="it-IT" smtClean="0"/>
              <a:t>05/11/2018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163E7-4B26-4C6B-B9DD-DA54E724760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7229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F8EE7-AF80-4EFE-A48E-258715F6EEA9}" type="datetimeFigureOut">
              <a:rPr lang="it-IT" smtClean="0"/>
              <a:t>05/11/2018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163E7-4B26-4C6B-B9DD-DA54E724760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0645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F8EE7-AF80-4EFE-A48E-258715F6EEA9}" type="datetimeFigureOut">
              <a:rPr lang="it-IT" smtClean="0"/>
              <a:t>05/11/2018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163E7-4B26-4C6B-B9DD-DA54E724760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0327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F8EE7-AF80-4EFE-A48E-258715F6EEA9}" type="datetimeFigureOut">
              <a:rPr lang="it-IT" smtClean="0"/>
              <a:t>05/11/2018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163E7-4B26-4C6B-B9DD-DA54E724760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1082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32F8EE7-AF80-4EFE-A48E-258715F6EEA9}" type="datetimeFigureOut">
              <a:rPr lang="it-IT" smtClean="0"/>
              <a:t>05/11/2018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A2163E7-4B26-4C6B-B9DD-DA54E724760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6786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F8EE7-AF80-4EFE-A48E-258715F6EEA9}" type="datetimeFigureOut">
              <a:rPr lang="it-IT" smtClean="0"/>
              <a:t>05/11/2018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163E7-4B26-4C6B-B9DD-DA54E724760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4131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32F8EE7-AF80-4EFE-A48E-258715F6EEA9}" type="datetimeFigureOut">
              <a:rPr lang="it-IT" smtClean="0"/>
              <a:t>05/11/2018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A2163E7-4B26-4C6B-B9DD-DA54E7247609}" type="slidenum">
              <a:rPr lang="it-IT" smtClean="0"/>
              <a:t>‹#›</a:t>
            </a:fld>
            <a:endParaRPr lang="it-IT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4023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8" r:id="rId1"/>
    <p:sldLayoutId id="2147483999" r:id="rId2"/>
    <p:sldLayoutId id="2147484000" r:id="rId3"/>
    <p:sldLayoutId id="2147484001" r:id="rId4"/>
    <p:sldLayoutId id="2147484002" r:id="rId5"/>
    <p:sldLayoutId id="2147484003" r:id="rId6"/>
    <p:sldLayoutId id="2147484004" r:id="rId7"/>
    <p:sldLayoutId id="2147484005" r:id="rId8"/>
    <p:sldLayoutId id="2147484006" r:id="rId9"/>
    <p:sldLayoutId id="2147484007" r:id="rId10"/>
    <p:sldLayoutId id="214748400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5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4B262-78C7-4D86-9A6C-85B41C1A9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/>
          <a:lstStyle/>
          <a:p>
            <a:r>
              <a:rPr lang="it-IT" dirty="0"/>
              <a:t>Evolutionary Art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EC43FE-DD9D-44FC-A1F7-032950E1AB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Generazione di arte figurativa astratta mediante algoritmo genetico expression based</a:t>
            </a:r>
          </a:p>
        </p:txBody>
      </p:sp>
    </p:spTree>
    <p:extLst>
      <p:ext uri="{BB962C8B-B14F-4D97-AF65-F5344CB8AC3E}">
        <p14:creationId xmlns:p14="http://schemas.microsoft.com/office/powerpoint/2010/main" val="888136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362C5-9E4A-4636-93F2-196189592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Algortimo Genetico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186727C-4B1B-4E84-86FD-114D101BF2BE}"/>
              </a:ext>
            </a:extLst>
          </p:cNvPr>
          <p:cNvSpPr/>
          <p:nvPr/>
        </p:nvSpPr>
        <p:spPr>
          <a:xfrm>
            <a:off x="2537855" y="1939031"/>
            <a:ext cx="2688008" cy="163106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Nuova </a:t>
            </a:r>
            <a:r>
              <a:rPr lang="en-US" dirty="0" err="1"/>
              <a:t>Generazione</a:t>
            </a:r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45496D9-7DA5-42BC-A225-67438AC7F60C}"/>
              </a:ext>
            </a:extLst>
          </p:cNvPr>
          <p:cNvSpPr/>
          <p:nvPr/>
        </p:nvSpPr>
        <p:spPr>
          <a:xfrm>
            <a:off x="4687956" y="4004995"/>
            <a:ext cx="2877046" cy="214038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Rendering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Immagini</a:t>
            </a:r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487D23-3D7A-4B02-9202-5FDE7519FFB4}"/>
              </a:ext>
            </a:extLst>
          </p:cNvPr>
          <p:cNvSpPr/>
          <p:nvPr/>
        </p:nvSpPr>
        <p:spPr>
          <a:xfrm>
            <a:off x="7034777" y="2280128"/>
            <a:ext cx="1659834" cy="955073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Calcolo della</a:t>
            </a:r>
          </a:p>
          <a:p>
            <a:pPr algn="ctr"/>
            <a:r>
              <a:rPr lang="en-US" dirty="0"/>
              <a:t>Fitness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AE285A5-8CF2-4DE9-93F9-D937CB99B894}"/>
              </a:ext>
            </a:extLst>
          </p:cNvPr>
          <p:cNvSpPr/>
          <p:nvPr/>
        </p:nvSpPr>
        <p:spPr>
          <a:xfrm>
            <a:off x="1830891" y="4599589"/>
            <a:ext cx="1659834" cy="955073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Generazione</a:t>
            </a:r>
          </a:p>
          <a:p>
            <a:pPr algn="ctr"/>
            <a:r>
              <a:rPr lang="en-US" dirty="0"/>
              <a:t>Iniziale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AD44D12-BA40-4072-BB05-4DF093535DC6}"/>
              </a:ext>
            </a:extLst>
          </p:cNvPr>
          <p:cNvCxnSpPr>
            <a:cxnSpLocks/>
          </p:cNvCxnSpPr>
          <p:nvPr/>
        </p:nvCxnSpPr>
        <p:spPr>
          <a:xfrm>
            <a:off x="3593922" y="5075187"/>
            <a:ext cx="930355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49C92DE-4B58-4AAB-A62D-CC68D5A5C558}"/>
              </a:ext>
            </a:extLst>
          </p:cNvPr>
          <p:cNvCxnSpPr>
            <a:cxnSpLocks/>
          </p:cNvCxnSpPr>
          <p:nvPr/>
        </p:nvCxnSpPr>
        <p:spPr>
          <a:xfrm>
            <a:off x="3923930" y="3693111"/>
            <a:ext cx="600347" cy="399474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5BD9270-653C-401B-ACA0-F948EF972028}"/>
              </a:ext>
            </a:extLst>
          </p:cNvPr>
          <p:cNvCxnSpPr>
            <a:cxnSpLocks/>
          </p:cNvCxnSpPr>
          <p:nvPr/>
        </p:nvCxnSpPr>
        <p:spPr>
          <a:xfrm flipV="1">
            <a:off x="7565001" y="3342568"/>
            <a:ext cx="551606" cy="555059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7BD7BB4-7265-48E1-8BE1-DFF3E7325B22}"/>
              </a:ext>
            </a:extLst>
          </p:cNvPr>
          <p:cNvCxnSpPr>
            <a:cxnSpLocks/>
          </p:cNvCxnSpPr>
          <p:nvPr/>
        </p:nvCxnSpPr>
        <p:spPr>
          <a:xfrm flipH="1">
            <a:off x="5504155" y="2757665"/>
            <a:ext cx="1278385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B3FADEAF-2FF8-4E75-B409-6501D7720A50}"/>
              </a:ext>
            </a:extLst>
          </p:cNvPr>
          <p:cNvSpPr/>
          <p:nvPr/>
        </p:nvSpPr>
        <p:spPr>
          <a:xfrm>
            <a:off x="8762234" y="4599589"/>
            <a:ext cx="1659834" cy="955073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41640EB-F7F7-499E-9852-74ED38958BE3}"/>
              </a:ext>
            </a:extLst>
          </p:cNvPr>
          <p:cNvSpPr/>
          <p:nvPr/>
        </p:nvSpPr>
        <p:spPr>
          <a:xfrm>
            <a:off x="3239440" y="2424318"/>
            <a:ext cx="1284837" cy="34109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Selezione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0FDFDC2-CA41-4C18-96E3-4C5E2C778D9F}"/>
              </a:ext>
            </a:extLst>
          </p:cNvPr>
          <p:cNvSpPr/>
          <p:nvPr/>
        </p:nvSpPr>
        <p:spPr>
          <a:xfrm>
            <a:off x="3239440" y="2794098"/>
            <a:ext cx="1284837" cy="34109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Crossover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BA973FA-0B81-4A0D-95A1-4ADE05AB6252}"/>
              </a:ext>
            </a:extLst>
          </p:cNvPr>
          <p:cNvSpPr/>
          <p:nvPr/>
        </p:nvSpPr>
        <p:spPr>
          <a:xfrm>
            <a:off x="3239440" y="3160779"/>
            <a:ext cx="1284837" cy="34109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Mutazione</a:t>
            </a:r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EA14B09-6719-4DC0-BA25-CF3AB9810AB6}"/>
              </a:ext>
            </a:extLst>
          </p:cNvPr>
          <p:cNvSpPr/>
          <p:nvPr/>
        </p:nvSpPr>
        <p:spPr>
          <a:xfrm>
            <a:off x="5192814" y="4510437"/>
            <a:ext cx="1898059" cy="34109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Campionamento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5A83965-4C24-4135-B527-74016327C7E1}"/>
              </a:ext>
            </a:extLst>
          </p:cNvPr>
          <p:cNvSpPr/>
          <p:nvPr/>
        </p:nvSpPr>
        <p:spPr>
          <a:xfrm>
            <a:off x="5192814" y="4883321"/>
            <a:ext cx="1898058" cy="34109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Normalizzazione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A5F124A-D84E-4B4C-AB1A-8E02A6CFF324}"/>
              </a:ext>
            </a:extLst>
          </p:cNvPr>
          <p:cNvSpPr/>
          <p:nvPr/>
        </p:nvSpPr>
        <p:spPr>
          <a:xfrm>
            <a:off x="5192815" y="5252713"/>
            <a:ext cx="1898057" cy="34109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Quantizzazione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EC1A948-1CDC-4AA8-9B38-45713EAA3784}"/>
              </a:ext>
            </a:extLst>
          </p:cNvPr>
          <p:cNvSpPr/>
          <p:nvPr/>
        </p:nvSpPr>
        <p:spPr>
          <a:xfrm>
            <a:off x="5192815" y="5622105"/>
            <a:ext cx="1898057" cy="34109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Saturazione</a:t>
            </a:r>
            <a:endParaRPr lang="en-US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B565031-19C3-466D-852E-E9A9E89AF47D}"/>
              </a:ext>
            </a:extLst>
          </p:cNvPr>
          <p:cNvCxnSpPr>
            <a:cxnSpLocks/>
          </p:cNvCxnSpPr>
          <p:nvPr/>
        </p:nvCxnSpPr>
        <p:spPr>
          <a:xfrm>
            <a:off x="7651429" y="5075187"/>
            <a:ext cx="930355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1807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5D7AF-BAF6-474D-8EED-4F8ABEBBB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Espressioni</a:t>
            </a:r>
          </a:p>
        </p:txBody>
      </p:sp>
      <p:pic>
        <p:nvPicPr>
          <p:cNvPr id="51" name="Content Placeholder 50">
            <a:extLst>
              <a:ext uri="{FF2B5EF4-FFF2-40B4-BE49-F238E27FC236}">
                <a16:creationId xmlns:a16="http://schemas.microsoft.com/office/drawing/2014/main" id="{1660F2A1-51FF-4C9F-B5EB-6C82FBDED2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560" y="2292680"/>
            <a:ext cx="5798784" cy="1019801"/>
          </a:xfr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79A8078A-F01C-420E-85F6-75F2B1A40D31}"/>
              </a:ext>
            </a:extLst>
          </p:cNvPr>
          <p:cNvGrpSpPr/>
          <p:nvPr/>
        </p:nvGrpSpPr>
        <p:grpSpPr>
          <a:xfrm>
            <a:off x="7054265" y="2194802"/>
            <a:ext cx="3757629" cy="3325224"/>
            <a:chOff x="3806147" y="1737360"/>
            <a:chExt cx="4617331" cy="4085996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82E20E49-9358-43CB-9959-AF2B967023AB}"/>
                </a:ext>
              </a:extLst>
            </p:cNvPr>
            <p:cNvSpPr/>
            <p:nvPr/>
          </p:nvSpPr>
          <p:spPr>
            <a:xfrm>
              <a:off x="6128005" y="1737360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+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9C02355-A864-4843-A684-C4EA369051F7}"/>
                </a:ext>
              </a:extLst>
            </p:cNvPr>
            <p:cNvSpPr/>
            <p:nvPr/>
          </p:nvSpPr>
          <p:spPr>
            <a:xfrm>
              <a:off x="7148755" y="2675588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*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5D7839D-967F-4F57-BF20-48573C5DC400}"/>
                </a:ext>
              </a:extLst>
            </p:cNvPr>
            <p:cNvSpPr/>
            <p:nvPr/>
          </p:nvSpPr>
          <p:spPr>
            <a:xfrm>
              <a:off x="5074019" y="2675588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^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9D11C99-F9A6-47DE-9C23-9AA404063786}"/>
                </a:ext>
              </a:extLst>
            </p:cNvPr>
            <p:cNvCxnSpPr>
              <a:cxnSpLocks/>
              <a:stCxn id="4" idx="4"/>
              <a:endCxn id="5" idx="0"/>
            </p:cNvCxnSpPr>
            <p:nvPr/>
          </p:nvCxnSpPr>
          <p:spPr>
            <a:xfrm>
              <a:off x="6363773" y="2213610"/>
              <a:ext cx="1020750" cy="4619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57D5E3A9-0C48-4426-978A-3F126DACBEC7}"/>
                </a:ext>
              </a:extLst>
            </p:cNvPr>
            <p:cNvCxnSpPr>
              <a:cxnSpLocks/>
              <a:stCxn id="4" idx="4"/>
              <a:endCxn id="6" idx="0"/>
            </p:cNvCxnSpPr>
            <p:nvPr/>
          </p:nvCxnSpPr>
          <p:spPr>
            <a:xfrm flipH="1">
              <a:off x="5309787" y="2213610"/>
              <a:ext cx="1053986" cy="4619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D9AEA59C-3BD4-4A38-B94B-7035B531A34E}"/>
                </a:ext>
              </a:extLst>
            </p:cNvPr>
            <p:cNvSpPr/>
            <p:nvPr/>
          </p:nvSpPr>
          <p:spPr>
            <a:xfrm>
              <a:off x="4359190" y="3554997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/>
                <a:t>/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8345D82-FABE-4B6B-BA9B-6AB03415255D}"/>
                </a:ext>
              </a:extLst>
            </p:cNvPr>
            <p:cNvSpPr/>
            <p:nvPr/>
          </p:nvSpPr>
          <p:spPr>
            <a:xfrm>
              <a:off x="7504481" y="3569270"/>
              <a:ext cx="740873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cos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4654AD3-C41F-45A0-9558-9011A8F16A11}"/>
                </a:ext>
              </a:extLst>
            </p:cNvPr>
            <p:cNvSpPr/>
            <p:nvPr/>
          </p:nvSpPr>
          <p:spPr>
            <a:xfrm>
              <a:off x="5587571" y="3569270"/>
              <a:ext cx="806421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 err="1"/>
                <a:t>abs</a:t>
              </a:r>
              <a:endParaRPr lang="it-IT" sz="140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B084E52-7BAA-4D46-BA55-BF021587AA23}"/>
                </a:ext>
              </a:extLst>
            </p:cNvPr>
            <p:cNvSpPr/>
            <p:nvPr/>
          </p:nvSpPr>
          <p:spPr>
            <a:xfrm>
              <a:off x="6645237" y="3569268"/>
              <a:ext cx="59149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ln</a:t>
              </a: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30F2EDB-E751-4582-93F3-F2541B698A43}"/>
                </a:ext>
              </a:extLst>
            </p:cNvPr>
            <p:cNvCxnSpPr>
              <a:cxnSpLocks/>
              <a:stCxn id="6" idx="4"/>
              <a:endCxn id="9" idx="0"/>
            </p:cNvCxnSpPr>
            <p:nvPr/>
          </p:nvCxnSpPr>
          <p:spPr>
            <a:xfrm flipH="1">
              <a:off x="4594958" y="3151838"/>
              <a:ext cx="714829" cy="40315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127AD9E-6BFB-4896-9DD0-250324EBB6C6}"/>
                </a:ext>
              </a:extLst>
            </p:cNvPr>
            <p:cNvCxnSpPr>
              <a:cxnSpLocks/>
              <a:stCxn id="6" idx="4"/>
              <a:endCxn id="11" idx="0"/>
            </p:cNvCxnSpPr>
            <p:nvPr/>
          </p:nvCxnSpPr>
          <p:spPr>
            <a:xfrm>
              <a:off x="5309787" y="3151838"/>
              <a:ext cx="680995" cy="41743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7D93B18-2C79-450B-86F8-CF4BBBEC4317}"/>
                </a:ext>
              </a:extLst>
            </p:cNvPr>
            <p:cNvCxnSpPr>
              <a:cxnSpLocks/>
              <a:stCxn id="5" idx="4"/>
              <a:endCxn id="12" idx="0"/>
            </p:cNvCxnSpPr>
            <p:nvPr/>
          </p:nvCxnSpPr>
          <p:spPr>
            <a:xfrm flipH="1">
              <a:off x="6940984" y="3151838"/>
              <a:ext cx="443539" cy="41743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BA2CD77-05CE-4F78-9A7D-5F1064CBEFE0}"/>
                </a:ext>
              </a:extLst>
            </p:cNvPr>
            <p:cNvCxnSpPr>
              <a:cxnSpLocks/>
              <a:stCxn id="5" idx="4"/>
              <a:endCxn id="10" idx="0"/>
            </p:cNvCxnSpPr>
            <p:nvPr/>
          </p:nvCxnSpPr>
          <p:spPr>
            <a:xfrm>
              <a:off x="7384523" y="3151838"/>
              <a:ext cx="490395" cy="41743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1FD3F9E-3373-45B0-8F38-4EEEBFFB343D}"/>
                </a:ext>
              </a:extLst>
            </p:cNvPr>
            <p:cNvSpPr/>
            <p:nvPr/>
          </p:nvSpPr>
          <p:spPr>
            <a:xfrm>
              <a:off x="4673552" y="4448678"/>
              <a:ext cx="620698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ln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B11A16E-FB56-453D-89B6-D39CEF506E00}"/>
                </a:ext>
              </a:extLst>
            </p:cNvPr>
            <p:cNvSpPr/>
            <p:nvPr/>
          </p:nvSpPr>
          <p:spPr>
            <a:xfrm>
              <a:off x="7639150" y="4448678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-</a:t>
              </a:r>
              <a:endParaRPr lang="it-IT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ECBBE4C-3233-49EC-961B-83532B9DE170}"/>
                </a:ext>
              </a:extLst>
            </p:cNvPr>
            <p:cNvSpPr/>
            <p:nvPr/>
          </p:nvSpPr>
          <p:spPr>
            <a:xfrm>
              <a:off x="5755013" y="4448678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^</a:t>
              </a:r>
              <a:endParaRPr lang="it-IT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FB2238F-85B2-4DBA-86CF-387205B1517D}"/>
                </a:ext>
              </a:extLst>
            </p:cNvPr>
            <p:cNvSpPr/>
            <p:nvPr/>
          </p:nvSpPr>
          <p:spPr>
            <a:xfrm>
              <a:off x="3806147" y="4448678"/>
              <a:ext cx="737424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cos</a:t>
              </a:r>
              <a:endParaRPr lang="it-IT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DF93634-3427-4238-9E5A-1F8750D768CB}"/>
                </a:ext>
              </a:extLst>
            </p:cNvPr>
            <p:cNvSpPr/>
            <p:nvPr/>
          </p:nvSpPr>
          <p:spPr>
            <a:xfrm>
              <a:off x="6496949" y="4436887"/>
              <a:ext cx="883499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atan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926D9B6-4767-4324-AE04-C18E2FC87C19}"/>
                </a:ext>
              </a:extLst>
            </p:cNvPr>
            <p:cNvSpPr/>
            <p:nvPr/>
          </p:nvSpPr>
          <p:spPr>
            <a:xfrm>
              <a:off x="4749050" y="5337612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y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A59BFA0-0D15-4FA4-97CF-3F1C9E100EEA}"/>
                </a:ext>
              </a:extLst>
            </p:cNvPr>
            <p:cNvSpPr/>
            <p:nvPr/>
          </p:nvSpPr>
          <p:spPr>
            <a:xfrm>
              <a:off x="7339894" y="5328087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x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2E34333F-9580-48F2-A42A-F00085E2CE20}"/>
                </a:ext>
              </a:extLst>
            </p:cNvPr>
            <p:cNvSpPr/>
            <p:nvPr/>
          </p:nvSpPr>
          <p:spPr>
            <a:xfrm>
              <a:off x="5417147" y="5347106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x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D513DF5-8A98-493F-9D81-2A5B19991216}"/>
                </a:ext>
              </a:extLst>
            </p:cNvPr>
            <p:cNvSpPr/>
            <p:nvPr/>
          </p:nvSpPr>
          <p:spPr>
            <a:xfrm>
              <a:off x="3930828" y="5337612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x</a:t>
              </a:r>
              <a:endParaRPr lang="it-IT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38B7D6A1-FDA7-4B5A-8CDB-A450D4681F41}"/>
                </a:ext>
              </a:extLst>
            </p:cNvPr>
            <p:cNvSpPr/>
            <p:nvPr/>
          </p:nvSpPr>
          <p:spPr>
            <a:xfrm>
              <a:off x="6702932" y="5323431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y</a:t>
              </a: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BD8E3B6-0F41-43E2-8499-A793F522874A}"/>
                </a:ext>
              </a:extLst>
            </p:cNvPr>
            <p:cNvCxnSpPr>
              <a:cxnSpLocks/>
              <a:stCxn id="9" idx="4"/>
              <a:endCxn id="20" idx="0"/>
            </p:cNvCxnSpPr>
            <p:nvPr/>
          </p:nvCxnSpPr>
          <p:spPr>
            <a:xfrm flipH="1">
              <a:off x="4174859" y="4031247"/>
              <a:ext cx="420101" cy="41743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5442032-2489-4D9D-ABDC-89283D0E0460}"/>
                </a:ext>
              </a:extLst>
            </p:cNvPr>
            <p:cNvCxnSpPr>
              <a:cxnSpLocks/>
              <a:stCxn id="20" idx="4"/>
              <a:endCxn id="25" idx="0"/>
            </p:cNvCxnSpPr>
            <p:nvPr/>
          </p:nvCxnSpPr>
          <p:spPr>
            <a:xfrm flipH="1">
              <a:off x="4166597" y="4924928"/>
              <a:ext cx="8262" cy="41268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B3CBFCD-04F9-46C7-91E5-8F990276868B}"/>
                </a:ext>
              </a:extLst>
            </p:cNvPr>
            <p:cNvCxnSpPr>
              <a:cxnSpLocks/>
              <a:stCxn id="9" idx="4"/>
              <a:endCxn id="17" idx="0"/>
            </p:cNvCxnSpPr>
            <p:nvPr/>
          </p:nvCxnSpPr>
          <p:spPr>
            <a:xfrm>
              <a:off x="4594960" y="4031247"/>
              <a:ext cx="388944" cy="41743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06CDA4E-8219-4B6E-86FB-4FAA1308CDD9}"/>
                </a:ext>
              </a:extLst>
            </p:cNvPr>
            <p:cNvCxnSpPr>
              <a:cxnSpLocks/>
              <a:stCxn id="17" idx="4"/>
              <a:endCxn id="22" idx="0"/>
            </p:cNvCxnSpPr>
            <p:nvPr/>
          </p:nvCxnSpPr>
          <p:spPr>
            <a:xfrm>
              <a:off x="4983902" y="4924928"/>
              <a:ext cx="915" cy="41268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AB55C08-772E-49DA-B535-58C25DC73350}"/>
                </a:ext>
              </a:extLst>
            </p:cNvPr>
            <p:cNvCxnSpPr>
              <a:cxnSpLocks/>
              <a:stCxn id="11" idx="4"/>
              <a:endCxn id="19" idx="0"/>
            </p:cNvCxnSpPr>
            <p:nvPr/>
          </p:nvCxnSpPr>
          <p:spPr>
            <a:xfrm>
              <a:off x="5990783" y="4045520"/>
              <a:ext cx="0" cy="40315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A24EA6B-B0FD-4F71-87D8-F525173A2D2E}"/>
                </a:ext>
              </a:extLst>
            </p:cNvPr>
            <p:cNvCxnSpPr>
              <a:cxnSpLocks/>
              <a:stCxn id="19" idx="4"/>
              <a:endCxn id="24" idx="0"/>
            </p:cNvCxnSpPr>
            <p:nvPr/>
          </p:nvCxnSpPr>
          <p:spPr>
            <a:xfrm flipH="1">
              <a:off x="5652915" y="4924928"/>
              <a:ext cx="337868" cy="4221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B793034-26AB-4C40-ABB9-35640852EE72}"/>
                </a:ext>
              </a:extLst>
            </p:cNvPr>
            <p:cNvCxnSpPr>
              <a:cxnSpLocks/>
              <a:stCxn id="12" idx="4"/>
              <a:endCxn id="21" idx="0"/>
            </p:cNvCxnSpPr>
            <p:nvPr/>
          </p:nvCxnSpPr>
          <p:spPr>
            <a:xfrm flipH="1">
              <a:off x="6938699" y="4045518"/>
              <a:ext cx="2286" cy="3913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78B9DB1-A786-42D4-A914-95958431918A}"/>
                </a:ext>
              </a:extLst>
            </p:cNvPr>
            <p:cNvCxnSpPr>
              <a:cxnSpLocks/>
              <a:stCxn id="21" idx="4"/>
              <a:endCxn id="26" idx="0"/>
            </p:cNvCxnSpPr>
            <p:nvPr/>
          </p:nvCxnSpPr>
          <p:spPr>
            <a:xfrm>
              <a:off x="6938699" y="4913137"/>
              <a:ext cx="1" cy="41029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1440C49-E3B4-446D-8C81-8A248F5F2D31}"/>
                </a:ext>
              </a:extLst>
            </p:cNvPr>
            <p:cNvCxnSpPr>
              <a:cxnSpLocks/>
              <a:stCxn id="10" idx="4"/>
              <a:endCxn id="18" idx="0"/>
            </p:cNvCxnSpPr>
            <p:nvPr/>
          </p:nvCxnSpPr>
          <p:spPr>
            <a:xfrm>
              <a:off x="7874919" y="4045520"/>
              <a:ext cx="0" cy="40315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0B6CED9-7C14-48C1-85ED-2CDAACB8AE3B}"/>
                </a:ext>
              </a:extLst>
            </p:cNvPr>
            <p:cNvCxnSpPr>
              <a:cxnSpLocks/>
              <a:stCxn id="18" idx="4"/>
              <a:endCxn id="23" idx="0"/>
            </p:cNvCxnSpPr>
            <p:nvPr/>
          </p:nvCxnSpPr>
          <p:spPr>
            <a:xfrm flipH="1">
              <a:off x="7575662" y="4924928"/>
              <a:ext cx="299257" cy="40315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21F300A7-EA6E-414A-95A0-DCC6633D9E55}"/>
                </a:ext>
              </a:extLst>
            </p:cNvPr>
            <p:cNvSpPr/>
            <p:nvPr/>
          </p:nvSpPr>
          <p:spPr>
            <a:xfrm>
              <a:off x="6046957" y="5342358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3</a:t>
              </a: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D9055AD-8E59-475B-9DDC-559779488E46}"/>
                </a:ext>
              </a:extLst>
            </p:cNvPr>
            <p:cNvCxnSpPr>
              <a:cxnSpLocks/>
              <a:stCxn id="19" idx="4"/>
              <a:endCxn id="37" idx="0"/>
            </p:cNvCxnSpPr>
            <p:nvPr/>
          </p:nvCxnSpPr>
          <p:spPr>
            <a:xfrm>
              <a:off x="5990784" y="4924924"/>
              <a:ext cx="291942" cy="41743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6673217-0262-46DF-AC77-C0E87F2F19EB}"/>
                </a:ext>
              </a:extLst>
            </p:cNvPr>
            <p:cNvSpPr/>
            <p:nvPr/>
          </p:nvSpPr>
          <p:spPr>
            <a:xfrm>
              <a:off x="7951943" y="5328083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1</a:t>
              </a:r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06CBEA0-04F9-4932-81D3-6D912060D1AE}"/>
                </a:ext>
              </a:extLst>
            </p:cNvPr>
            <p:cNvCxnSpPr>
              <a:cxnSpLocks/>
              <a:stCxn id="18" idx="4"/>
              <a:endCxn id="39" idx="0"/>
            </p:cNvCxnSpPr>
            <p:nvPr/>
          </p:nvCxnSpPr>
          <p:spPr>
            <a:xfrm>
              <a:off x="7874916" y="4924928"/>
              <a:ext cx="312793" cy="40315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13C1FCE0-7CD2-4813-A636-3232D5A0A20F}"/>
              </a:ext>
            </a:extLst>
          </p:cNvPr>
          <p:cNvSpPr txBox="1"/>
          <p:nvPr/>
        </p:nvSpPr>
        <p:spPr>
          <a:xfrm>
            <a:off x="1097280" y="3867801"/>
            <a:ext cx="54970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Rappresentazione ad albero di una funzione di esempio, ottenuto scomponendo la funzione in funzioni elementari.</a:t>
            </a:r>
          </a:p>
        </p:txBody>
      </p:sp>
    </p:spTree>
    <p:extLst>
      <p:ext uri="{BB962C8B-B14F-4D97-AF65-F5344CB8AC3E}">
        <p14:creationId xmlns:p14="http://schemas.microsoft.com/office/powerpoint/2010/main" val="98545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8DD58-C35C-41C6-8BA2-27ED71ED8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Espressioni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0290679-B458-4608-A61B-4984F6A7A17D}"/>
              </a:ext>
            </a:extLst>
          </p:cNvPr>
          <p:cNvGrpSpPr/>
          <p:nvPr/>
        </p:nvGrpSpPr>
        <p:grpSpPr>
          <a:xfrm>
            <a:off x="2014648" y="2426178"/>
            <a:ext cx="8162703" cy="2884887"/>
            <a:chOff x="683694" y="1304894"/>
            <a:chExt cx="9772205" cy="3453722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BE145F4-FF8A-4C36-8F54-984A91A9200B}"/>
                </a:ext>
              </a:extLst>
            </p:cNvPr>
            <p:cNvSpPr/>
            <p:nvPr/>
          </p:nvSpPr>
          <p:spPr>
            <a:xfrm>
              <a:off x="7236681" y="1304894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A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7C0DC1BB-FB73-4498-8742-EFC7B6A86109}"/>
                </a:ext>
              </a:extLst>
            </p:cNvPr>
            <p:cNvCxnSpPr>
              <a:cxnSpLocks/>
              <a:stCxn id="5" idx="4"/>
              <a:endCxn id="7" idx="0"/>
            </p:cNvCxnSpPr>
            <p:nvPr/>
          </p:nvCxnSpPr>
          <p:spPr>
            <a:xfrm>
              <a:off x="7472449" y="1781144"/>
              <a:ext cx="943164" cy="10158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A6E0DA5-90FA-495D-A1E6-2005D01C1C39}"/>
                </a:ext>
              </a:extLst>
            </p:cNvPr>
            <p:cNvSpPr/>
            <p:nvPr/>
          </p:nvSpPr>
          <p:spPr>
            <a:xfrm>
              <a:off x="8179845" y="2797013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D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31F9368-588D-434A-8FB2-683BA624269E}"/>
                </a:ext>
              </a:extLst>
            </p:cNvPr>
            <p:cNvSpPr/>
            <p:nvPr/>
          </p:nvSpPr>
          <p:spPr>
            <a:xfrm>
              <a:off x="6330697" y="2797013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C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4EC3381-3553-44FD-A641-C402C7DA1E4C}"/>
                </a:ext>
              </a:extLst>
            </p:cNvPr>
            <p:cNvSpPr/>
            <p:nvPr/>
          </p:nvSpPr>
          <p:spPr>
            <a:xfrm>
              <a:off x="2878823" y="2749155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B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9A1A66-6867-48D6-B0BA-DA9F0606AF66}"/>
                </a:ext>
              </a:extLst>
            </p:cNvPr>
            <p:cNvCxnSpPr>
              <a:cxnSpLocks/>
              <a:stCxn id="5" idx="4"/>
              <a:endCxn id="8" idx="0"/>
            </p:cNvCxnSpPr>
            <p:nvPr/>
          </p:nvCxnSpPr>
          <p:spPr>
            <a:xfrm flipH="1">
              <a:off x="6566465" y="1781144"/>
              <a:ext cx="905984" cy="10158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97B4584-A4DF-4FE7-82B1-9D07BC46F2CD}"/>
                </a:ext>
              </a:extLst>
            </p:cNvPr>
            <p:cNvCxnSpPr>
              <a:cxnSpLocks/>
              <a:stCxn id="5" idx="4"/>
              <a:endCxn id="9" idx="0"/>
            </p:cNvCxnSpPr>
            <p:nvPr/>
          </p:nvCxnSpPr>
          <p:spPr>
            <a:xfrm flipH="1">
              <a:off x="3114591" y="1781144"/>
              <a:ext cx="4357858" cy="96801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A9B0E8E-47B0-462F-A8A9-F8D3D91B7947}"/>
                </a:ext>
              </a:extLst>
            </p:cNvPr>
            <p:cNvSpPr/>
            <p:nvPr/>
          </p:nvSpPr>
          <p:spPr>
            <a:xfrm>
              <a:off x="3799610" y="4282366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J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A4DDD6C-800B-4A0B-A2C4-1087185AAA08}"/>
                </a:ext>
              </a:extLst>
            </p:cNvPr>
            <p:cNvSpPr/>
            <p:nvPr/>
          </p:nvSpPr>
          <p:spPr>
            <a:xfrm>
              <a:off x="2554072" y="4277619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H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435430AA-B8E4-44F0-A852-680758DCC46A}"/>
                </a:ext>
              </a:extLst>
            </p:cNvPr>
            <p:cNvSpPr/>
            <p:nvPr/>
          </p:nvSpPr>
          <p:spPr>
            <a:xfrm>
              <a:off x="1308534" y="4277619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F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89D1805-DBC6-472E-843E-97436B5EA6F9}"/>
                </a:ext>
              </a:extLst>
            </p:cNvPr>
            <p:cNvSpPr/>
            <p:nvPr/>
          </p:nvSpPr>
          <p:spPr>
            <a:xfrm>
              <a:off x="7563490" y="4277619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O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6134D97-9148-44EB-AF32-7B852EBF3BD1}"/>
                </a:ext>
              </a:extLst>
            </p:cNvPr>
            <p:cNvSpPr/>
            <p:nvPr/>
          </p:nvSpPr>
          <p:spPr>
            <a:xfrm>
              <a:off x="6317952" y="4272872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N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95B89F3-640E-4703-B6D7-F1FEA6C375EE}"/>
                </a:ext>
              </a:extLst>
            </p:cNvPr>
            <p:cNvSpPr/>
            <p:nvPr/>
          </p:nvSpPr>
          <p:spPr>
            <a:xfrm>
              <a:off x="5072414" y="4272872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L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67FE140-EDCD-4896-A858-988A31BACDD9}"/>
                </a:ext>
              </a:extLst>
            </p:cNvPr>
            <p:cNvSpPr/>
            <p:nvPr/>
          </p:nvSpPr>
          <p:spPr>
            <a:xfrm>
              <a:off x="3174770" y="4282366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I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739D2121-7ADD-4713-A1AC-8DFDA5CB1B41}"/>
                </a:ext>
              </a:extLst>
            </p:cNvPr>
            <p:cNvSpPr/>
            <p:nvPr/>
          </p:nvSpPr>
          <p:spPr>
            <a:xfrm>
              <a:off x="1929232" y="4277619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G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A53680A-DE40-4276-AD74-923DB3411CBD}"/>
                </a:ext>
              </a:extLst>
            </p:cNvPr>
            <p:cNvSpPr/>
            <p:nvPr/>
          </p:nvSpPr>
          <p:spPr>
            <a:xfrm>
              <a:off x="683694" y="4277619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E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C5AC752-C80C-4593-BA50-F618E0E73F3F}"/>
                </a:ext>
              </a:extLst>
            </p:cNvPr>
            <p:cNvSpPr/>
            <p:nvPr/>
          </p:nvSpPr>
          <p:spPr>
            <a:xfrm>
              <a:off x="6938650" y="4277619"/>
              <a:ext cx="471535" cy="47625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/>
                <a:t>E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C2189AF1-3F96-4D81-B147-D03681960385}"/>
                </a:ext>
              </a:extLst>
            </p:cNvPr>
            <p:cNvSpPr/>
            <p:nvPr/>
          </p:nvSpPr>
          <p:spPr>
            <a:xfrm>
              <a:off x="5693112" y="4272872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M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B087BBD-1650-428F-9345-AEAA2F9C5A02}"/>
                </a:ext>
              </a:extLst>
            </p:cNvPr>
            <p:cNvSpPr/>
            <p:nvPr/>
          </p:nvSpPr>
          <p:spPr>
            <a:xfrm>
              <a:off x="4447574" y="4272872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K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35CCC9B-BBD9-456F-BC67-85F8E66A7D01}"/>
                </a:ext>
              </a:extLst>
            </p:cNvPr>
            <p:cNvCxnSpPr>
              <a:cxnSpLocks/>
              <a:stCxn id="9" idx="4"/>
              <a:endCxn id="20" idx="0"/>
            </p:cNvCxnSpPr>
            <p:nvPr/>
          </p:nvCxnSpPr>
          <p:spPr>
            <a:xfrm flipH="1">
              <a:off x="919462" y="3225405"/>
              <a:ext cx="2195129" cy="105221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DE921FA-5DA2-440C-8799-8688E2EAFE13}"/>
                </a:ext>
              </a:extLst>
            </p:cNvPr>
            <p:cNvCxnSpPr>
              <a:cxnSpLocks/>
              <a:stCxn id="9" idx="4"/>
              <a:endCxn id="14" idx="0"/>
            </p:cNvCxnSpPr>
            <p:nvPr/>
          </p:nvCxnSpPr>
          <p:spPr>
            <a:xfrm flipH="1">
              <a:off x="1544302" y="3225405"/>
              <a:ext cx="1570289" cy="105221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3260107-84B4-46D1-AA31-E0662B97E82D}"/>
                </a:ext>
              </a:extLst>
            </p:cNvPr>
            <p:cNvCxnSpPr>
              <a:cxnSpLocks/>
              <a:stCxn id="9" idx="4"/>
              <a:endCxn id="19" idx="0"/>
            </p:cNvCxnSpPr>
            <p:nvPr/>
          </p:nvCxnSpPr>
          <p:spPr>
            <a:xfrm flipH="1">
              <a:off x="2165000" y="3225405"/>
              <a:ext cx="949591" cy="105221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0CDE9CC-2252-4122-91B5-EF0E6912F52E}"/>
                </a:ext>
              </a:extLst>
            </p:cNvPr>
            <p:cNvCxnSpPr>
              <a:cxnSpLocks/>
              <a:stCxn id="9" idx="4"/>
              <a:endCxn id="13" idx="0"/>
            </p:cNvCxnSpPr>
            <p:nvPr/>
          </p:nvCxnSpPr>
          <p:spPr>
            <a:xfrm flipH="1">
              <a:off x="2789840" y="3225405"/>
              <a:ext cx="324751" cy="105221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34B8EF8-2F90-41BE-A068-094830BAF2C7}"/>
                </a:ext>
              </a:extLst>
            </p:cNvPr>
            <p:cNvCxnSpPr>
              <a:cxnSpLocks/>
              <a:stCxn id="9" idx="4"/>
              <a:endCxn id="18" idx="0"/>
            </p:cNvCxnSpPr>
            <p:nvPr/>
          </p:nvCxnSpPr>
          <p:spPr>
            <a:xfrm>
              <a:off x="3114591" y="3225405"/>
              <a:ext cx="295947" cy="105696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27E9800-0067-4C4C-9526-164A9477BF30}"/>
                </a:ext>
              </a:extLst>
            </p:cNvPr>
            <p:cNvCxnSpPr>
              <a:cxnSpLocks/>
              <a:stCxn id="9" idx="4"/>
              <a:endCxn id="12" idx="0"/>
            </p:cNvCxnSpPr>
            <p:nvPr/>
          </p:nvCxnSpPr>
          <p:spPr>
            <a:xfrm>
              <a:off x="3114591" y="3225405"/>
              <a:ext cx="920787" cy="105696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C19DB4F-2446-41DD-AEDD-9C020FFAB902}"/>
                </a:ext>
              </a:extLst>
            </p:cNvPr>
            <p:cNvCxnSpPr>
              <a:cxnSpLocks/>
              <a:stCxn id="9" idx="4"/>
              <a:endCxn id="23" idx="0"/>
            </p:cNvCxnSpPr>
            <p:nvPr/>
          </p:nvCxnSpPr>
          <p:spPr>
            <a:xfrm>
              <a:off x="3114591" y="3225405"/>
              <a:ext cx="1568751" cy="10474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2F4457A5-E7F5-4209-ABDC-171774ECA25C}"/>
                </a:ext>
              </a:extLst>
            </p:cNvPr>
            <p:cNvCxnSpPr>
              <a:cxnSpLocks/>
              <a:stCxn id="9" idx="4"/>
              <a:endCxn id="17" idx="0"/>
            </p:cNvCxnSpPr>
            <p:nvPr/>
          </p:nvCxnSpPr>
          <p:spPr>
            <a:xfrm>
              <a:off x="3114591" y="3225405"/>
              <a:ext cx="2193591" cy="10474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6E60607-5760-4744-9CD9-D6DB25C85E1D}"/>
                </a:ext>
              </a:extLst>
            </p:cNvPr>
            <p:cNvCxnSpPr>
              <a:cxnSpLocks/>
              <a:stCxn id="8" idx="4"/>
              <a:endCxn id="22" idx="0"/>
            </p:cNvCxnSpPr>
            <p:nvPr/>
          </p:nvCxnSpPr>
          <p:spPr>
            <a:xfrm flipH="1">
              <a:off x="5928880" y="3273263"/>
              <a:ext cx="637585" cy="99960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DA7FF8-57E1-427D-8521-7F4934CBE7FB}"/>
                </a:ext>
              </a:extLst>
            </p:cNvPr>
            <p:cNvCxnSpPr>
              <a:cxnSpLocks/>
              <a:stCxn id="8" idx="4"/>
              <a:endCxn id="16" idx="0"/>
            </p:cNvCxnSpPr>
            <p:nvPr/>
          </p:nvCxnSpPr>
          <p:spPr>
            <a:xfrm flipH="1">
              <a:off x="6553720" y="3273263"/>
              <a:ext cx="12745" cy="99960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94B4E0B-DD28-4294-A6CB-3ABFD6EE4087}"/>
                </a:ext>
              </a:extLst>
            </p:cNvPr>
            <p:cNvCxnSpPr>
              <a:cxnSpLocks/>
              <a:stCxn id="8" idx="4"/>
              <a:endCxn id="21" idx="0"/>
            </p:cNvCxnSpPr>
            <p:nvPr/>
          </p:nvCxnSpPr>
          <p:spPr>
            <a:xfrm>
              <a:off x="6566465" y="3273263"/>
              <a:ext cx="607953" cy="1004356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3F90AFE-E9BA-4830-BC76-469F5ADD8DAF}"/>
                </a:ext>
              </a:extLst>
            </p:cNvPr>
            <p:cNvCxnSpPr>
              <a:cxnSpLocks/>
              <a:stCxn id="7" idx="4"/>
              <a:endCxn id="15" idx="0"/>
            </p:cNvCxnSpPr>
            <p:nvPr/>
          </p:nvCxnSpPr>
          <p:spPr>
            <a:xfrm flipH="1">
              <a:off x="7799258" y="3273263"/>
              <a:ext cx="616355" cy="100435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211939E-D546-4D98-9C78-D57A6CC2C3D7}"/>
                </a:ext>
              </a:extLst>
            </p:cNvPr>
            <p:cNvCxnSpPr>
              <a:cxnSpLocks/>
              <a:stCxn id="5" idx="4"/>
              <a:endCxn id="37" idx="0"/>
            </p:cNvCxnSpPr>
            <p:nvPr/>
          </p:nvCxnSpPr>
          <p:spPr>
            <a:xfrm>
              <a:off x="7472449" y="1781144"/>
              <a:ext cx="2747683" cy="1015869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5C9189EB-DECF-4A3C-9FBC-FA39B0EA5E13}"/>
                </a:ext>
              </a:extLst>
            </p:cNvPr>
            <p:cNvSpPr/>
            <p:nvPr/>
          </p:nvSpPr>
          <p:spPr>
            <a:xfrm>
              <a:off x="9984364" y="2797013"/>
              <a:ext cx="471535" cy="47625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/>
                <a:t>E</a:t>
              </a: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83FF787-3A24-4721-986C-DC4BC8A59914}"/>
                </a:ext>
              </a:extLst>
            </p:cNvPr>
            <p:cNvSpPr/>
            <p:nvPr/>
          </p:nvSpPr>
          <p:spPr>
            <a:xfrm>
              <a:off x="8804885" y="4272872"/>
              <a:ext cx="471535" cy="47625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/>
                <a:t>E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A97CED7-0429-46ED-9832-47FEFC32B519}"/>
                </a:ext>
              </a:extLst>
            </p:cNvPr>
            <p:cNvSpPr/>
            <p:nvPr/>
          </p:nvSpPr>
          <p:spPr>
            <a:xfrm>
              <a:off x="8184188" y="4272872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P</a:t>
              </a:r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27F8B0E-D3B5-4A15-BEDF-531BAA3F9523}"/>
                </a:ext>
              </a:extLst>
            </p:cNvPr>
            <p:cNvCxnSpPr>
              <a:cxnSpLocks/>
              <a:stCxn id="7" idx="4"/>
              <a:endCxn id="39" idx="0"/>
            </p:cNvCxnSpPr>
            <p:nvPr/>
          </p:nvCxnSpPr>
          <p:spPr>
            <a:xfrm>
              <a:off x="8415613" y="3273263"/>
              <a:ext cx="4343" cy="99960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8EE5983-67F5-460A-A290-859CC5297315}"/>
                </a:ext>
              </a:extLst>
            </p:cNvPr>
            <p:cNvCxnSpPr>
              <a:cxnSpLocks/>
              <a:stCxn id="7" idx="4"/>
              <a:endCxn id="38" idx="0"/>
            </p:cNvCxnSpPr>
            <p:nvPr/>
          </p:nvCxnSpPr>
          <p:spPr>
            <a:xfrm>
              <a:off x="8415613" y="3273263"/>
              <a:ext cx="625040" cy="999609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3D3633E-7DDE-4708-B59D-C57D8A0BB32F}"/>
                </a:ext>
              </a:extLst>
            </p:cNvPr>
            <p:cNvSpPr/>
            <p:nvPr/>
          </p:nvSpPr>
          <p:spPr>
            <a:xfrm>
              <a:off x="2444374" y="2369810"/>
              <a:ext cx="1318181" cy="1234939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</p:spTree>
    <p:extLst>
      <p:ext uri="{BB962C8B-B14F-4D97-AF65-F5344CB8AC3E}">
        <p14:creationId xmlns:p14="http://schemas.microsoft.com/office/powerpoint/2010/main" val="1358677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E7E4B-D174-47C9-ABFC-9F3EDEA33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Espressioni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731428A-7D14-4B31-84F4-1636ADDF8BD9}"/>
              </a:ext>
            </a:extLst>
          </p:cNvPr>
          <p:cNvGrpSpPr/>
          <p:nvPr/>
        </p:nvGrpSpPr>
        <p:grpSpPr>
          <a:xfrm>
            <a:off x="2085022" y="2007771"/>
            <a:ext cx="8021955" cy="3886497"/>
            <a:chOff x="1261130" y="1020143"/>
            <a:chExt cx="9598571" cy="4650339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7B5802CA-C8CF-498D-9EE2-0804377C465A}"/>
                </a:ext>
              </a:extLst>
            </p:cNvPr>
            <p:cNvSpPr/>
            <p:nvPr/>
          </p:nvSpPr>
          <p:spPr>
            <a:xfrm>
              <a:off x="6768968" y="1826025"/>
              <a:ext cx="476250" cy="476250"/>
            </a:xfrm>
            <a:prstGeom prst="ellipse">
              <a:avLst/>
            </a:prstGeom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∑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7D58807-D4DE-46F1-B252-F4231241AA3E}"/>
                </a:ext>
              </a:extLst>
            </p:cNvPr>
            <p:cNvSpPr/>
            <p:nvPr/>
          </p:nvSpPr>
          <p:spPr>
            <a:xfrm>
              <a:off x="2923145" y="3095921"/>
              <a:ext cx="476250" cy="476250"/>
            </a:xfrm>
            <a:prstGeom prst="ellipse">
              <a:avLst/>
            </a:prstGeom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∏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9ADB899-D3B7-4D40-B361-23395791F42B}"/>
                </a:ext>
              </a:extLst>
            </p:cNvPr>
            <p:cNvSpPr/>
            <p:nvPr/>
          </p:nvSpPr>
          <p:spPr>
            <a:xfrm>
              <a:off x="5822291" y="3095921"/>
              <a:ext cx="476250" cy="476250"/>
            </a:xfrm>
            <a:prstGeom prst="ellipse">
              <a:avLst/>
            </a:prstGeom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∏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7ABEEBE-8E14-4015-841B-7A9EC790A478}"/>
                </a:ext>
              </a:extLst>
            </p:cNvPr>
            <p:cNvSpPr/>
            <p:nvPr/>
          </p:nvSpPr>
          <p:spPr>
            <a:xfrm>
              <a:off x="8111611" y="3092853"/>
              <a:ext cx="476250" cy="476250"/>
            </a:xfrm>
            <a:prstGeom prst="ellipse">
              <a:avLst/>
            </a:prstGeom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∏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7DD1DB9-F4FD-426C-86A2-6F21BF9A021E}"/>
                </a:ext>
              </a:extLst>
            </p:cNvPr>
            <p:cNvSpPr/>
            <p:nvPr/>
          </p:nvSpPr>
          <p:spPr>
            <a:xfrm>
              <a:off x="1596560" y="4226327"/>
              <a:ext cx="717129" cy="476250"/>
            </a:xfrm>
            <a:prstGeom prst="ellipse">
              <a:avLst/>
            </a:prstGeom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i="1" dirty="0"/>
                <a:t>sin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C3370AD-6EE0-4051-B365-08D07B58CB0F}"/>
                </a:ext>
              </a:extLst>
            </p:cNvPr>
            <p:cNvCxnSpPr>
              <a:cxnSpLocks/>
              <a:stCxn id="5" idx="4"/>
              <a:endCxn id="6" idx="0"/>
            </p:cNvCxnSpPr>
            <p:nvPr/>
          </p:nvCxnSpPr>
          <p:spPr>
            <a:xfrm flipH="1">
              <a:off x="3161270" y="2302275"/>
              <a:ext cx="3845823" cy="79364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5C85291-1D59-4FAC-A3E0-587F323908F8}"/>
                </a:ext>
              </a:extLst>
            </p:cNvPr>
            <p:cNvCxnSpPr>
              <a:cxnSpLocks/>
              <a:stCxn id="5" idx="4"/>
              <a:endCxn id="7" idx="0"/>
            </p:cNvCxnSpPr>
            <p:nvPr/>
          </p:nvCxnSpPr>
          <p:spPr>
            <a:xfrm flipH="1">
              <a:off x="6060416" y="2302275"/>
              <a:ext cx="946677" cy="79364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AE41007-1D2A-4B12-921D-C593831C0B00}"/>
                </a:ext>
              </a:extLst>
            </p:cNvPr>
            <p:cNvCxnSpPr>
              <a:cxnSpLocks/>
              <a:stCxn id="5" idx="4"/>
              <a:endCxn id="8" idx="0"/>
            </p:cNvCxnSpPr>
            <p:nvPr/>
          </p:nvCxnSpPr>
          <p:spPr>
            <a:xfrm>
              <a:off x="7007093" y="2302275"/>
              <a:ext cx="1342643" cy="79057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87F22DB7-1517-43F8-97AA-9BB7B5E25870}"/>
                </a:ext>
              </a:extLst>
            </p:cNvPr>
            <p:cNvCxnSpPr>
              <a:cxnSpLocks/>
              <a:stCxn id="6" idx="4"/>
              <a:endCxn id="9" idx="0"/>
            </p:cNvCxnSpPr>
            <p:nvPr/>
          </p:nvCxnSpPr>
          <p:spPr>
            <a:xfrm flipH="1">
              <a:off x="1955125" y="3572171"/>
              <a:ext cx="1206145" cy="65415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3983143-D35B-4757-94A9-4BFDC853467B}"/>
                </a:ext>
              </a:extLst>
            </p:cNvPr>
            <p:cNvSpPr/>
            <p:nvPr/>
          </p:nvSpPr>
          <p:spPr>
            <a:xfrm>
              <a:off x="2412070" y="4226327"/>
              <a:ext cx="717130" cy="476250"/>
            </a:xfrm>
            <a:prstGeom prst="ellipse">
              <a:avLst/>
            </a:prstGeom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i="1" dirty="0"/>
                <a:t>cos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110B947-45BE-4243-8B94-D43ACB710CF1}"/>
                </a:ext>
              </a:extLst>
            </p:cNvPr>
            <p:cNvCxnSpPr>
              <a:cxnSpLocks/>
              <a:stCxn id="6" idx="4"/>
              <a:endCxn id="14" idx="0"/>
            </p:cNvCxnSpPr>
            <p:nvPr/>
          </p:nvCxnSpPr>
          <p:spPr>
            <a:xfrm flipH="1">
              <a:off x="2770635" y="3572171"/>
              <a:ext cx="390635" cy="65415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39DA588-2D05-4278-B430-D95A01372DD0}"/>
                </a:ext>
              </a:extLst>
            </p:cNvPr>
            <p:cNvSpPr/>
            <p:nvPr/>
          </p:nvSpPr>
          <p:spPr>
            <a:xfrm>
              <a:off x="3230804" y="4226327"/>
              <a:ext cx="713884" cy="476250"/>
            </a:xfrm>
            <a:prstGeom prst="ellipse">
              <a:avLst/>
            </a:prstGeom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i="1" dirty="0"/>
                <a:t>log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FED50A9-76F8-4BBC-8838-5B8C7CBD9484}"/>
                </a:ext>
              </a:extLst>
            </p:cNvPr>
            <p:cNvCxnSpPr>
              <a:cxnSpLocks/>
              <a:stCxn id="6" idx="4"/>
              <a:endCxn id="16" idx="0"/>
            </p:cNvCxnSpPr>
            <p:nvPr/>
          </p:nvCxnSpPr>
          <p:spPr>
            <a:xfrm>
              <a:off x="3161270" y="3572171"/>
              <a:ext cx="426476" cy="65415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F66E933-55FC-43C9-86E0-21C19A190BA8}"/>
                </a:ext>
              </a:extLst>
            </p:cNvPr>
            <p:cNvSpPr/>
            <p:nvPr/>
          </p:nvSpPr>
          <p:spPr>
            <a:xfrm>
              <a:off x="4884606" y="4223259"/>
              <a:ext cx="713884" cy="476250"/>
            </a:xfrm>
            <a:prstGeom prst="ellipse">
              <a:avLst/>
            </a:prstGeom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i="1" dirty="0"/>
                <a:t>sin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EE38D35-A507-45D8-8961-89E1B643159A}"/>
                </a:ext>
              </a:extLst>
            </p:cNvPr>
            <p:cNvSpPr/>
            <p:nvPr/>
          </p:nvSpPr>
          <p:spPr>
            <a:xfrm>
              <a:off x="5667817" y="4223259"/>
              <a:ext cx="762856" cy="476249"/>
            </a:xfrm>
            <a:prstGeom prst="ellipse">
              <a:avLst/>
            </a:prstGeom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i="1" dirty="0"/>
                <a:t>abs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2083C8A-680E-4B36-B36A-398E5B7BA5BE}"/>
                </a:ext>
              </a:extLst>
            </p:cNvPr>
            <p:cNvCxnSpPr>
              <a:cxnSpLocks/>
              <a:stCxn id="7" idx="4"/>
              <a:endCxn id="18" idx="0"/>
            </p:cNvCxnSpPr>
            <p:nvPr/>
          </p:nvCxnSpPr>
          <p:spPr>
            <a:xfrm flipH="1">
              <a:off x="5241548" y="3572171"/>
              <a:ext cx="818868" cy="6510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EBD785C-FAA7-444E-BB47-6C09F6CC1123}"/>
                </a:ext>
              </a:extLst>
            </p:cNvPr>
            <p:cNvCxnSpPr>
              <a:cxnSpLocks/>
              <a:stCxn id="7" idx="4"/>
              <a:endCxn id="19" idx="0"/>
            </p:cNvCxnSpPr>
            <p:nvPr/>
          </p:nvCxnSpPr>
          <p:spPr>
            <a:xfrm flipH="1">
              <a:off x="6049245" y="3572171"/>
              <a:ext cx="11171" cy="65108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5B9A863-1D91-4C8C-83B9-C6D3AFCF3A58}"/>
                </a:ext>
              </a:extLst>
            </p:cNvPr>
            <p:cNvCxnSpPr>
              <a:cxnSpLocks/>
              <a:stCxn id="8" idx="4"/>
              <a:endCxn id="29" idx="0"/>
            </p:cNvCxnSpPr>
            <p:nvPr/>
          </p:nvCxnSpPr>
          <p:spPr>
            <a:xfrm flipH="1">
              <a:off x="7910781" y="3569103"/>
              <a:ext cx="438955" cy="6510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FA2FF21-DF6B-462F-85F6-2CB18D8888FF}"/>
                </a:ext>
              </a:extLst>
            </p:cNvPr>
            <p:cNvSpPr/>
            <p:nvPr/>
          </p:nvSpPr>
          <p:spPr>
            <a:xfrm>
              <a:off x="9687086" y="3023108"/>
              <a:ext cx="904862" cy="476250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2.45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32AE7CF-5F00-4CE0-8CB3-04098E5F1BC3}"/>
                </a:ext>
              </a:extLst>
            </p:cNvPr>
            <p:cNvCxnSpPr>
              <a:cxnSpLocks/>
              <a:stCxn id="5" idx="4"/>
              <a:endCxn id="23" idx="0"/>
            </p:cNvCxnSpPr>
            <p:nvPr/>
          </p:nvCxnSpPr>
          <p:spPr>
            <a:xfrm>
              <a:off x="7007093" y="2302275"/>
              <a:ext cx="3132424" cy="72083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33F12B9-6620-4ACA-BAF7-F696464C1286}"/>
                </a:ext>
              </a:extLst>
            </p:cNvPr>
            <p:cNvSpPr/>
            <p:nvPr/>
          </p:nvSpPr>
          <p:spPr>
            <a:xfrm>
              <a:off x="4046603" y="4220191"/>
              <a:ext cx="710993" cy="476250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0.5</a:t>
              </a: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6D0D838-E08B-4676-96E0-CFCF9BEACA03}"/>
                </a:ext>
              </a:extLst>
            </p:cNvPr>
            <p:cNvCxnSpPr>
              <a:cxnSpLocks/>
              <a:stCxn id="6" idx="4"/>
              <a:endCxn id="25" idx="0"/>
            </p:cNvCxnSpPr>
            <p:nvPr/>
          </p:nvCxnSpPr>
          <p:spPr>
            <a:xfrm>
              <a:off x="3161270" y="3572171"/>
              <a:ext cx="1240830" cy="64802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B25CEFF9-0A3D-4224-9965-BBCCA7EE95D8}"/>
                </a:ext>
              </a:extLst>
            </p:cNvPr>
            <p:cNvSpPr/>
            <p:nvPr/>
          </p:nvSpPr>
          <p:spPr>
            <a:xfrm>
              <a:off x="6508711" y="4223259"/>
              <a:ext cx="718175" cy="476250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1.5</a:t>
              </a: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CB660DA-C51B-4273-B08A-D2B4FCE540D7}"/>
                </a:ext>
              </a:extLst>
            </p:cNvPr>
            <p:cNvCxnSpPr>
              <a:cxnSpLocks/>
              <a:stCxn id="7" idx="4"/>
              <a:endCxn id="27" idx="0"/>
            </p:cNvCxnSpPr>
            <p:nvPr/>
          </p:nvCxnSpPr>
          <p:spPr>
            <a:xfrm>
              <a:off x="6060416" y="3572171"/>
              <a:ext cx="807383" cy="6510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8E1D4B2-6C41-4887-BC37-A491FDFC83F7}"/>
                </a:ext>
              </a:extLst>
            </p:cNvPr>
            <p:cNvSpPr/>
            <p:nvPr/>
          </p:nvSpPr>
          <p:spPr>
            <a:xfrm>
              <a:off x="7555863" y="4220191"/>
              <a:ext cx="709836" cy="476250"/>
            </a:xfrm>
            <a:prstGeom prst="ellipse">
              <a:avLst/>
            </a:prstGeom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i="1" dirty="0"/>
                <a:t>div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97CEEF2-E912-404D-BC0A-81A83DEA04A8}"/>
                </a:ext>
              </a:extLst>
            </p:cNvPr>
            <p:cNvSpPr/>
            <p:nvPr/>
          </p:nvSpPr>
          <p:spPr>
            <a:xfrm>
              <a:off x="8497637" y="4223259"/>
              <a:ext cx="705215" cy="476250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0.9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167FF6D-F366-405A-A93D-C98CAF44D972}"/>
                </a:ext>
              </a:extLst>
            </p:cNvPr>
            <p:cNvCxnSpPr>
              <a:cxnSpLocks/>
              <a:stCxn id="8" idx="4"/>
              <a:endCxn id="30" idx="0"/>
            </p:cNvCxnSpPr>
            <p:nvPr/>
          </p:nvCxnSpPr>
          <p:spPr>
            <a:xfrm>
              <a:off x="8349736" y="3569103"/>
              <a:ext cx="500509" cy="65415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D045D677-E0A1-45D1-9C04-2E113B0B3409}"/>
                </a:ext>
              </a:extLst>
            </p:cNvPr>
            <p:cNvSpPr/>
            <p:nvPr/>
          </p:nvSpPr>
          <p:spPr>
            <a:xfrm>
              <a:off x="1715480" y="5194232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E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870FEA54-0A87-4ABE-8BC8-FC87F94FC97B}"/>
                </a:ext>
              </a:extLst>
            </p:cNvPr>
            <p:cNvSpPr/>
            <p:nvPr/>
          </p:nvSpPr>
          <p:spPr>
            <a:xfrm>
              <a:off x="2533855" y="5194232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F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9262EEF3-56B5-40F9-BE92-69E27F0E421D}"/>
                </a:ext>
              </a:extLst>
            </p:cNvPr>
            <p:cNvSpPr/>
            <p:nvPr/>
          </p:nvSpPr>
          <p:spPr>
            <a:xfrm>
              <a:off x="3351977" y="5184609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G</a:t>
              </a: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52C10F9A-C600-4F7F-9C19-1EA9B918E1E2}"/>
                </a:ext>
              </a:extLst>
            </p:cNvPr>
            <p:cNvSpPr/>
            <p:nvPr/>
          </p:nvSpPr>
          <p:spPr>
            <a:xfrm>
              <a:off x="4168968" y="5182216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H</a:t>
              </a: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714CD48-6BAA-4B2A-BE56-928514230117}"/>
                </a:ext>
              </a:extLst>
            </p:cNvPr>
            <p:cNvCxnSpPr>
              <a:cxnSpLocks/>
              <a:stCxn id="9" idx="4"/>
              <a:endCxn id="32" idx="0"/>
            </p:cNvCxnSpPr>
            <p:nvPr/>
          </p:nvCxnSpPr>
          <p:spPr>
            <a:xfrm flipH="1">
              <a:off x="1951248" y="4702578"/>
              <a:ext cx="3877" cy="49165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1B93168-0F53-47CE-A10A-EED8957DFD4D}"/>
                </a:ext>
              </a:extLst>
            </p:cNvPr>
            <p:cNvCxnSpPr>
              <a:cxnSpLocks/>
              <a:stCxn id="14" idx="4"/>
              <a:endCxn id="33" idx="0"/>
            </p:cNvCxnSpPr>
            <p:nvPr/>
          </p:nvCxnSpPr>
          <p:spPr>
            <a:xfrm flipH="1">
              <a:off x="2769623" y="4702578"/>
              <a:ext cx="1013" cy="49165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EA1D7BB-4CBF-4445-932D-1BBF70A7B591}"/>
                </a:ext>
              </a:extLst>
            </p:cNvPr>
            <p:cNvCxnSpPr>
              <a:cxnSpLocks/>
              <a:stCxn id="16" idx="4"/>
              <a:endCxn id="34" idx="0"/>
            </p:cNvCxnSpPr>
            <p:nvPr/>
          </p:nvCxnSpPr>
          <p:spPr>
            <a:xfrm flipH="1">
              <a:off x="3587745" y="4702578"/>
              <a:ext cx="1" cy="48203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1575EDC-94C6-442D-ADFA-DB1A40740BD8}"/>
                </a:ext>
              </a:extLst>
            </p:cNvPr>
            <p:cNvCxnSpPr>
              <a:cxnSpLocks/>
              <a:stCxn id="16" idx="4"/>
              <a:endCxn id="35" idx="0"/>
            </p:cNvCxnSpPr>
            <p:nvPr/>
          </p:nvCxnSpPr>
          <p:spPr>
            <a:xfrm>
              <a:off x="3587747" y="4702578"/>
              <a:ext cx="816989" cy="47963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91CBBC0D-78E9-4E59-828C-5575836C7F88}"/>
                </a:ext>
              </a:extLst>
            </p:cNvPr>
            <p:cNvSpPr/>
            <p:nvPr/>
          </p:nvSpPr>
          <p:spPr>
            <a:xfrm>
              <a:off x="4988729" y="5188095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I</a:t>
              </a: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0BEF7967-C3D7-491B-8F91-5128C354823B}"/>
                </a:ext>
              </a:extLst>
            </p:cNvPr>
            <p:cNvSpPr/>
            <p:nvPr/>
          </p:nvSpPr>
          <p:spPr>
            <a:xfrm>
              <a:off x="5808493" y="5182216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J</a:t>
              </a:r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DEC96A4-48B6-4F19-BAB2-2467107732F1}"/>
                </a:ext>
              </a:extLst>
            </p:cNvPr>
            <p:cNvCxnSpPr>
              <a:cxnSpLocks/>
              <a:stCxn id="18" idx="4"/>
              <a:endCxn id="40" idx="0"/>
            </p:cNvCxnSpPr>
            <p:nvPr/>
          </p:nvCxnSpPr>
          <p:spPr>
            <a:xfrm flipH="1">
              <a:off x="5224498" y="4699509"/>
              <a:ext cx="17051" cy="48858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3F16FB6-AF5D-4701-8FE3-65423611A2B2}"/>
                </a:ext>
              </a:extLst>
            </p:cNvPr>
            <p:cNvCxnSpPr>
              <a:cxnSpLocks/>
              <a:stCxn id="19" idx="4"/>
              <a:endCxn id="41" idx="0"/>
            </p:cNvCxnSpPr>
            <p:nvPr/>
          </p:nvCxnSpPr>
          <p:spPr>
            <a:xfrm flipH="1">
              <a:off x="6044262" y="4699509"/>
              <a:ext cx="4984" cy="48270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D341DCD-7B84-4EF8-99EE-138310A5CCD1}"/>
                </a:ext>
              </a:extLst>
            </p:cNvPr>
            <p:cNvCxnSpPr>
              <a:cxnSpLocks/>
              <a:stCxn id="29" idx="4"/>
              <a:endCxn id="46" idx="0"/>
            </p:cNvCxnSpPr>
            <p:nvPr/>
          </p:nvCxnSpPr>
          <p:spPr>
            <a:xfrm flipH="1">
              <a:off x="7508064" y="4696442"/>
              <a:ext cx="402718" cy="48577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3AFD86C-DB0B-456E-8BC6-8DF632FDC265}"/>
                </a:ext>
              </a:extLst>
            </p:cNvPr>
            <p:cNvSpPr/>
            <p:nvPr/>
          </p:nvSpPr>
          <p:spPr>
            <a:xfrm>
              <a:off x="8097275" y="5182213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L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00585C74-B10F-4B06-BE2C-A9D180184A9A}"/>
                </a:ext>
              </a:extLst>
            </p:cNvPr>
            <p:cNvSpPr/>
            <p:nvPr/>
          </p:nvSpPr>
          <p:spPr>
            <a:xfrm>
              <a:off x="7272295" y="5182215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K</a:t>
              </a:r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628FF289-266D-48DC-B9E6-E194757A5B95}"/>
                </a:ext>
              </a:extLst>
            </p:cNvPr>
            <p:cNvCxnSpPr>
              <a:cxnSpLocks/>
              <a:stCxn id="29" idx="4"/>
              <a:endCxn id="45" idx="0"/>
            </p:cNvCxnSpPr>
            <p:nvPr/>
          </p:nvCxnSpPr>
          <p:spPr>
            <a:xfrm>
              <a:off x="7910782" y="4696442"/>
              <a:ext cx="422261" cy="48577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BE8BA14F-673C-421F-A92E-1A76583180F7}"/>
                </a:ext>
              </a:extLst>
            </p:cNvPr>
            <p:cNvSpPr/>
            <p:nvPr/>
          </p:nvSpPr>
          <p:spPr>
            <a:xfrm>
              <a:off x="6773683" y="1020143"/>
              <a:ext cx="471535" cy="47625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400" dirty="0"/>
                <a:t>A</a:t>
              </a:r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DE7084C2-C626-4F9F-9B80-10953BEC60CB}"/>
                </a:ext>
              </a:extLst>
            </p:cNvPr>
            <p:cNvCxnSpPr>
              <a:cxnSpLocks/>
              <a:stCxn id="48" idx="4"/>
              <a:endCxn id="5" idx="0"/>
            </p:cNvCxnSpPr>
            <p:nvPr/>
          </p:nvCxnSpPr>
          <p:spPr>
            <a:xfrm flipH="1">
              <a:off x="7007094" y="1496393"/>
              <a:ext cx="2358" cy="32963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ADA3E4CA-32F8-4EFE-9AE7-308604FD4A3A}"/>
                </a:ext>
              </a:extLst>
            </p:cNvPr>
            <p:cNvSpPr/>
            <p:nvPr/>
          </p:nvSpPr>
          <p:spPr>
            <a:xfrm>
              <a:off x="1261130" y="1674855"/>
              <a:ext cx="9598571" cy="3254864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</p:spTree>
    <p:extLst>
      <p:ext uri="{BB962C8B-B14F-4D97-AF65-F5344CB8AC3E}">
        <p14:creationId xmlns:p14="http://schemas.microsoft.com/office/powerpoint/2010/main" val="4181467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8D8CB-4837-4D8B-BAD7-89C034262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Crossover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27B38B-936B-486B-9D35-F0E42F2FF7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960043"/>
            <a:ext cx="4847053" cy="40227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3176C1-0B65-4831-A2A0-EFA22B628AFD}"/>
              </a:ext>
            </a:extLst>
          </p:cNvPr>
          <p:cNvSpPr txBox="1"/>
          <p:nvPr/>
        </p:nvSpPr>
        <p:spPr>
          <a:xfrm>
            <a:off x="1097280" y="2235911"/>
            <a:ext cx="447869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Scambio di una coppia di rami di uguale lunghezza tra due genotipi espressione.</a:t>
            </a:r>
          </a:p>
          <a:p>
            <a:endParaRPr lang="it-IT" dirty="0"/>
          </a:p>
          <a:p>
            <a:r>
              <a:rPr lang="it-IT" dirty="0"/>
              <a:t>Semplice e di facile implementazione, ma può produrre due figli completamente diversi dai genitori.</a:t>
            </a:r>
          </a:p>
          <a:p>
            <a:endParaRPr lang="it-IT" dirty="0"/>
          </a:p>
          <a:p>
            <a:r>
              <a:rPr lang="it-IT" dirty="0"/>
              <a:t>L’utente può attivare o disattivare questo comportamento.</a:t>
            </a:r>
          </a:p>
        </p:txBody>
      </p:sp>
    </p:spTree>
    <p:extLst>
      <p:ext uri="{BB962C8B-B14F-4D97-AF65-F5344CB8AC3E}">
        <p14:creationId xmlns:p14="http://schemas.microsoft.com/office/powerpoint/2010/main" val="1616362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1A17B-361F-4507-BAE9-A9CEE62E9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Mutazione Strutturale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44A1BE-722B-48EB-9789-1AE86ED4D193}"/>
              </a:ext>
            </a:extLst>
          </p:cNvPr>
          <p:cNvSpPr txBox="1"/>
          <p:nvPr/>
        </p:nvSpPr>
        <p:spPr>
          <a:xfrm>
            <a:off x="1097279" y="2104008"/>
            <a:ext cx="451340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Un ramo dell’albero viene cancellato e generato nuovamente da zero.</a:t>
            </a:r>
          </a:p>
          <a:p>
            <a:endParaRPr lang="it-IT" dirty="0"/>
          </a:p>
          <a:p>
            <a:r>
              <a:rPr lang="it-IT" dirty="0"/>
              <a:t>Modifica la struttura dell’espressione, modificando la ‘’forma’’ dell’immagine.</a:t>
            </a:r>
          </a:p>
          <a:p>
            <a:endParaRPr lang="it-IT" dirty="0"/>
          </a:p>
          <a:p>
            <a:r>
              <a:rPr lang="it-IT" dirty="0"/>
              <a:t>Imprevedibile: può portare a un’immagine simile, come a una completamente diversa. </a:t>
            </a:r>
          </a:p>
          <a:p>
            <a:endParaRPr lang="it-IT" dirty="0"/>
          </a:p>
          <a:p>
            <a:r>
              <a:rPr lang="it-IT" dirty="0"/>
              <a:t>Probabilità gestita dall’utente.</a:t>
            </a:r>
          </a:p>
          <a:p>
            <a:endParaRPr lang="it-I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C336A4-42C1-4D36-8DB7-330CBFE3F4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070" y="3070715"/>
            <a:ext cx="1928327" cy="19283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3C358F-E21C-47E2-B739-DA3672028C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782" y="1964415"/>
            <a:ext cx="1928328" cy="19283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1190B65-476F-41E0-9C20-B6F79D1B62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782" y="4034879"/>
            <a:ext cx="1928328" cy="1928328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12A7B5F-CEB7-4609-A464-1C8CDB5F0193}"/>
              </a:ext>
            </a:extLst>
          </p:cNvPr>
          <p:cNvCxnSpPr>
            <a:cxnSpLocks/>
          </p:cNvCxnSpPr>
          <p:nvPr/>
        </p:nvCxnSpPr>
        <p:spPr>
          <a:xfrm flipV="1">
            <a:off x="8420100" y="2956283"/>
            <a:ext cx="419100" cy="577492"/>
          </a:xfrm>
          <a:prstGeom prst="straightConnector1">
            <a:avLst/>
          </a:prstGeom>
          <a:ln w="762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982DF25-63D4-41A8-B3B0-17DCD183F004}"/>
              </a:ext>
            </a:extLst>
          </p:cNvPr>
          <p:cNvCxnSpPr>
            <a:cxnSpLocks/>
          </p:cNvCxnSpPr>
          <p:nvPr/>
        </p:nvCxnSpPr>
        <p:spPr>
          <a:xfrm>
            <a:off x="8420100" y="4467053"/>
            <a:ext cx="419100" cy="571289"/>
          </a:xfrm>
          <a:prstGeom prst="straightConnector1">
            <a:avLst/>
          </a:prstGeom>
          <a:ln w="762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64477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1A17B-361F-4507-BAE9-A9CEE62E9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Mutazione dei Valori Costanti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44A1BE-722B-48EB-9789-1AE86ED4D193}"/>
              </a:ext>
            </a:extLst>
          </p:cNvPr>
          <p:cNvSpPr txBox="1"/>
          <p:nvPr/>
        </p:nvSpPr>
        <p:spPr>
          <a:xfrm>
            <a:off x="1097279" y="2104008"/>
            <a:ext cx="451340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valori costanti all’interno dell’espressione subiscono una variazione, senza modificare la struttura dell’albero.</a:t>
            </a:r>
          </a:p>
          <a:p>
            <a:endParaRPr lang="it-IT" dirty="0"/>
          </a:p>
          <a:p>
            <a:r>
              <a:rPr lang="it-IT" dirty="0"/>
              <a:t>Produce piccole modifiche all’immagine, senza introdurre o rimuovere elementi al suo interno.</a:t>
            </a:r>
          </a:p>
          <a:p>
            <a:endParaRPr lang="it-IT" dirty="0"/>
          </a:p>
          <a:p>
            <a:r>
              <a:rPr lang="it-IT" dirty="0"/>
              <a:t>Entità della variazione e probabilità di mutazione decise dall’utente.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C336A4-42C1-4D36-8DB7-330CBFE3F4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070" y="3070715"/>
            <a:ext cx="1928327" cy="19283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3C358F-E21C-47E2-B739-DA3672028C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9903" y="3070714"/>
            <a:ext cx="1928328" cy="1928328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12A7B5F-CEB7-4609-A464-1C8CDB5F0193}"/>
              </a:ext>
            </a:extLst>
          </p:cNvPr>
          <p:cNvCxnSpPr>
            <a:cxnSpLocks/>
          </p:cNvCxnSpPr>
          <p:nvPr/>
        </p:nvCxnSpPr>
        <p:spPr>
          <a:xfrm>
            <a:off x="8420100" y="4034878"/>
            <a:ext cx="476250" cy="0"/>
          </a:xfrm>
          <a:prstGeom prst="straightConnector1">
            <a:avLst/>
          </a:prstGeom>
          <a:ln w="762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1784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7A202-4D3B-4EFC-8ED5-812FE3F4E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 dirty="0"/>
              <a:t>Alcuni Esempi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C2E39F-2A76-46EA-90E5-18C6C21100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223819"/>
            <a:ext cx="1676400" cy="1676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C8C158-6E3E-4967-920F-997A737D93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282" y="4208829"/>
            <a:ext cx="1676400" cy="1676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B07D64-4605-44DB-B12B-01DA0962B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284" y="2223819"/>
            <a:ext cx="1676400" cy="1676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A03745-BCDF-47EB-813D-0E401CD9A4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4208829"/>
            <a:ext cx="1676400" cy="1676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ABA8B0-BD03-48EF-A44A-4312AF582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2781" y="2223819"/>
            <a:ext cx="1676400" cy="1676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CF8F676-CEF7-4C52-B3DB-F161FFAEF10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2781" y="4208829"/>
            <a:ext cx="1676400" cy="1676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9A1484-8710-41EF-A992-0C82A2AAFD0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282" y="2223819"/>
            <a:ext cx="1676400" cy="1676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763A316-B262-448B-85DA-266926ADD4A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3783" y="2223819"/>
            <a:ext cx="1676400" cy="1676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2398794-BE96-4F2B-B102-7CE7BE2DF9C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3783" y="4208829"/>
            <a:ext cx="1676400" cy="1676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3AFB407-B5FC-42A7-891E-9186DD73DA7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284" y="4208829"/>
            <a:ext cx="16764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01501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279</TotalTime>
  <Words>240</Words>
  <Application>Microsoft Office PowerPoint</Application>
  <PresentationFormat>Widescreen</PresentationFormat>
  <Paragraphs>109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Calibri</vt:lpstr>
      <vt:lpstr>Calibri Light</vt:lpstr>
      <vt:lpstr>Retrospect</vt:lpstr>
      <vt:lpstr>Evolutionary Art</vt:lpstr>
      <vt:lpstr>Algortimo Genetico</vt:lpstr>
      <vt:lpstr>Espressioni</vt:lpstr>
      <vt:lpstr>Espressioni</vt:lpstr>
      <vt:lpstr>Espressioni</vt:lpstr>
      <vt:lpstr>Crossover</vt:lpstr>
      <vt:lpstr>Mutazione Strutturale</vt:lpstr>
      <vt:lpstr>Mutazione dei Valori Costanti</vt:lpstr>
      <vt:lpstr>Alcuni Esempi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Luca Bonfiglioli</dc:creator>
  <cp:lastModifiedBy>Luca Bonfiglioli</cp:lastModifiedBy>
  <cp:revision>19</cp:revision>
  <dcterms:created xsi:type="dcterms:W3CDTF">2018-11-02T12:19:31Z</dcterms:created>
  <dcterms:modified xsi:type="dcterms:W3CDTF">2018-11-05T19:39:30Z</dcterms:modified>
</cp:coreProperties>
</file>